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132" r:id="rId2"/>
    <p:sldId id="2135" r:id="rId3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" initials="A" lastIdx="1" clrIdx="0">
    <p:extLst>
      <p:ext uri="{19B8F6BF-5375-455C-9EA6-DF929625EA0E}">
        <p15:presenceInfo xmlns:p15="http://schemas.microsoft.com/office/powerpoint/2012/main" userId="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31"/>
    <a:srgbClr val="CC99FF"/>
    <a:srgbClr val="47CFFF"/>
    <a:srgbClr val="FF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6242" autoAdjust="0"/>
  </p:normalViewPr>
  <p:slideViewPr>
    <p:cSldViewPr>
      <p:cViewPr varScale="1">
        <p:scale>
          <a:sx n="69" d="100"/>
          <a:sy n="69" d="100"/>
        </p:scale>
        <p:origin x="61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504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F38B266C-0D56-4583-A462-774E83B75C0E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504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C0EDEA8B-64C0-4EF0-8884-626CC0959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6719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4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4591C0F5-4971-4C5F-91E1-855C21AD608B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35"/>
            <a:ext cx="5678778" cy="4029439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4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E61F0471-5713-43AC-91F8-6ED5C2CB9F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9385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752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808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19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02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72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29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62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8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76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3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2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49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25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5.png"/><Relationship Id="rId18" Type="http://schemas.openxmlformats.org/officeDocument/2006/relationships/image" Target="../media/image8.png"/><Relationship Id="rId3" Type="http://schemas.openxmlformats.org/officeDocument/2006/relationships/image" Target="../media/image11.pn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1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5.png"/><Relationship Id="rId5" Type="http://schemas.openxmlformats.org/officeDocument/2006/relationships/image" Target="../media/image17.png"/><Relationship Id="rId15" Type="http://schemas.openxmlformats.org/officeDocument/2006/relationships/image" Target="../media/image13.png"/><Relationship Id="rId10" Type="http://schemas.microsoft.com/office/2007/relationships/hdphoto" Target="../media/hdphoto1.wdp"/><Relationship Id="rId19" Type="http://schemas.openxmlformats.org/officeDocument/2006/relationships/image" Target="../media/image9.png"/><Relationship Id="rId4" Type="http://schemas.openxmlformats.org/officeDocument/2006/relationships/image" Target="../media/image16.png"/><Relationship Id="rId9" Type="http://schemas.openxmlformats.org/officeDocument/2006/relationships/image" Target="../media/image4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5C1D746-C760-4589-82BE-8FE765898548}"/>
              </a:ext>
            </a:extLst>
          </p:cNvPr>
          <p:cNvSpPr/>
          <p:nvPr/>
        </p:nvSpPr>
        <p:spPr>
          <a:xfrm>
            <a:off x="0" y="1"/>
            <a:ext cx="9144000" cy="864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419630" y="5591109"/>
            <a:ext cx="76422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/>
              <a:t>●</a:t>
            </a:r>
            <a:r>
              <a:rPr lang="ja-JP" altLang="ja-JP" sz="1100" b="1" dirty="0"/>
              <a:t>多くの人が集まるような運動</a:t>
            </a:r>
            <a:r>
              <a:rPr lang="ja-JP" altLang="en-US" sz="1100" b="1" dirty="0"/>
              <a:t>をしないで、なるべく１人で運動しましょう。</a:t>
            </a:r>
            <a:endParaRPr lang="en-US" altLang="ja-JP" sz="1100" b="1" dirty="0"/>
          </a:p>
          <a:p>
            <a:r>
              <a:rPr lang="ja-JP" altLang="en-US" sz="1100" b="1" dirty="0"/>
              <a:t>●少ない人数で運動するときは、ほかの人と長いきょりをとって行うようにしましょう。</a:t>
            </a:r>
            <a:endParaRPr lang="en-US" altLang="ja-JP" sz="1100" b="1" dirty="0"/>
          </a:p>
          <a:p>
            <a:r>
              <a:rPr lang="ja-JP" altLang="en-US" sz="1100" b="1" dirty="0"/>
              <a:t>●運動するときも、いきが苦しくなければ、できるだけマスクをしましょう。</a:t>
            </a:r>
            <a:endParaRPr lang="en-US" altLang="ja-JP" sz="1100" b="1" dirty="0"/>
          </a:p>
          <a:p>
            <a:r>
              <a:rPr lang="ja-JP" altLang="en-US" sz="1100" b="1" dirty="0"/>
              <a:t>●用具や遊具を使う場合は、消毒液があれば消毒してから使うようにしましょう。</a:t>
            </a:r>
            <a:endParaRPr lang="en-US" altLang="ja-JP" sz="1100" b="1" dirty="0"/>
          </a:p>
          <a:p>
            <a:r>
              <a:rPr lang="ja-JP" altLang="en-US" sz="1100" b="1" dirty="0"/>
              <a:t>●友達との用具の使い回しは、できるだけ、さけるようにしましょう。</a:t>
            </a:r>
            <a:endParaRPr lang="en-US" altLang="ja-JP" sz="1100" b="1" dirty="0"/>
          </a:p>
          <a:p>
            <a:r>
              <a:rPr lang="ja-JP" altLang="en-US" sz="1100" b="1" dirty="0"/>
              <a:t>●</a:t>
            </a:r>
            <a:r>
              <a:rPr lang="ja-JP" altLang="ja-JP" sz="1100" b="1" dirty="0"/>
              <a:t>運動</a:t>
            </a:r>
            <a:r>
              <a:rPr lang="ja-JP" altLang="en-US" sz="1100" b="1" dirty="0"/>
              <a:t>する前や運動</a:t>
            </a:r>
            <a:r>
              <a:rPr lang="ja-JP" altLang="ja-JP" sz="1100" b="1" dirty="0"/>
              <a:t>した後は、手洗いやうがいなどをしましょう。</a:t>
            </a:r>
            <a:r>
              <a:rPr lang="ja-JP" altLang="en-US" sz="1100" b="1" dirty="0"/>
              <a:t>用具や遊具を使った後は念入りに手を洗いましょう。</a:t>
            </a:r>
            <a:endParaRPr lang="en-US" altLang="ja-JP" sz="11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755643" y="908720"/>
            <a:ext cx="799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・運動不足にならないように、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なるべく屋外で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 毎日</a:t>
            </a:r>
            <a:r>
              <a:rPr lang="en-US" altLang="ja-JP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分くらい 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を目安に運動しましょう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以下の例を参考にして、いろいろな運動を組み合わせて行いましょう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自分の体調や安全にも気を配りましょう。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32827" y="5541234"/>
            <a:ext cx="8871469" cy="1190222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311791" y="5905512"/>
            <a:ext cx="1286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0070C0"/>
                </a:solidFill>
              </a:rPr>
              <a:t>注 意！</a:t>
            </a:r>
            <a:endParaRPr lang="en-US" altLang="ja-JP" sz="1050" b="1" dirty="0">
              <a:solidFill>
                <a:srgbClr val="0070C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B8BB671-1197-481C-A6BC-6E30BEB7119A}"/>
              </a:ext>
            </a:extLst>
          </p:cNvPr>
          <p:cNvSpPr txBox="1"/>
          <p:nvPr/>
        </p:nvSpPr>
        <p:spPr>
          <a:xfrm>
            <a:off x="763559" y="143343"/>
            <a:ext cx="80436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屋外で行える運動の例（小学生）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311791" y="3356992"/>
            <a:ext cx="8702192" cy="1890469"/>
            <a:chOff x="311791" y="3522494"/>
            <a:chExt cx="8702192" cy="1890469"/>
          </a:xfrm>
        </p:grpSpPr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6070" y="4184213"/>
              <a:ext cx="2269191" cy="1071997"/>
            </a:xfrm>
            <a:prstGeom prst="rect">
              <a:avLst/>
            </a:prstGeom>
          </p:spPr>
        </p:pic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847810" y="5181140"/>
              <a:ext cx="261101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長く乗ったり、遠くまで進んだりしましょう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3308840" y="4322241"/>
              <a:ext cx="637679" cy="758911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020528" y="4173968"/>
              <a:ext cx="465413" cy="983224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569587" y="3933056"/>
              <a:ext cx="515490" cy="879114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847703" y="3933056"/>
              <a:ext cx="393644" cy="912102"/>
            </a:xfrm>
            <a:prstGeom prst="rect">
              <a:avLst/>
            </a:prstGeom>
          </p:spPr>
        </p:pic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92728" y="3537321"/>
              <a:ext cx="2422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遊具を使った運動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311791" y="5182131"/>
              <a:ext cx="23795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使い方のきまりを守って運動しましょう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327325" y="4227870"/>
              <a:ext cx="908971" cy="929322"/>
            </a:xfrm>
            <a:prstGeom prst="rect">
              <a:avLst/>
            </a:prstGeom>
          </p:spPr>
        </p:pic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6232302" y="3522494"/>
              <a:ext cx="2422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ボールを使った運動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724128" y="5182131"/>
              <a:ext cx="309542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的当てやボールパス、キャッチボールなどをしましょう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364088" y="4233127"/>
              <a:ext cx="954828" cy="874590"/>
            </a:xfrm>
            <a:prstGeom prst="rect">
              <a:avLst/>
            </a:prstGeom>
          </p:spPr>
        </p:pic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609272" y="3531339"/>
              <a:ext cx="29201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竹馬や一輪車などに乗る運動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621648" y="4233127"/>
              <a:ext cx="420142" cy="536849"/>
            </a:xfrm>
            <a:prstGeom prst="rect">
              <a:avLst/>
            </a:prstGeom>
          </p:spPr>
        </p:pic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7358182" y="4640788"/>
              <a:ext cx="353808" cy="462672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8203930" y="4350945"/>
              <a:ext cx="810053" cy="696139"/>
            </a:xfrm>
            <a:prstGeom prst="rect">
              <a:avLst/>
            </a:prstGeom>
          </p:spPr>
        </p:pic>
        <p:sp>
          <p:nvSpPr>
            <p:cNvPr id="65" name="角丸四角形 64"/>
            <p:cNvSpPr/>
            <p:nvPr/>
          </p:nvSpPr>
          <p:spPr>
            <a:xfrm>
              <a:off x="3506355" y="3865745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8" name="角丸四角形 67"/>
            <p:cNvSpPr/>
            <p:nvPr/>
          </p:nvSpPr>
          <p:spPr>
            <a:xfrm>
              <a:off x="864275" y="3859114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9" name="角丸四角形 68"/>
            <p:cNvSpPr/>
            <p:nvPr/>
          </p:nvSpPr>
          <p:spPr>
            <a:xfrm>
              <a:off x="6754632" y="3848711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92427" y="1412776"/>
            <a:ext cx="9252994" cy="1970496"/>
            <a:chOff x="92427" y="1412776"/>
            <a:chExt cx="9252994" cy="1970496"/>
          </a:xfrm>
        </p:grpSpPr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589028" y="1415052"/>
              <a:ext cx="28331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ウォーキング、ジョギング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762812" y="3151119"/>
              <a:ext cx="24055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無理のないはやさで、続けて行いましょう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4" name="図 23"/>
            <p:cNvPicPr>
              <a:picLocks noChangeAspect="1"/>
            </p:cNvPicPr>
            <p:nvPr/>
          </p:nvPicPr>
          <p:blipFill rotWithShape="1">
            <a:blip r:embed="rId14"/>
            <a:srcRect r="3752"/>
            <a:stretch/>
          </p:blipFill>
          <p:spPr>
            <a:xfrm>
              <a:off x="7084856" y="2010373"/>
              <a:ext cx="1847370" cy="1097224"/>
            </a:xfrm>
            <a:prstGeom prst="rect">
              <a:avLst/>
            </a:prstGeom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7113173" y="3152440"/>
              <a:ext cx="223224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短い</a:t>
              </a:r>
              <a:r>
                <a:rPr lang="ja-JP" altLang="en-US" sz="9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きょりを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全力で走りましょう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5324482" y="2036730"/>
              <a:ext cx="785629" cy="1181910"/>
            </a:xfrm>
            <a:prstGeom prst="rect">
              <a:avLst/>
            </a:prstGeom>
          </p:spPr>
        </p:pic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5541458" y="1427786"/>
              <a:ext cx="12097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なわとび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199479" y="3148377"/>
              <a:ext cx="188832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いろいろなとび方をしましょう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 flipH="1">
              <a:off x="2918948" y="2108014"/>
              <a:ext cx="626608" cy="1065234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6110111" y="2103897"/>
              <a:ext cx="717866" cy="1021577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4109923" y="2114220"/>
              <a:ext cx="803877" cy="1035625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1214633" y="2457196"/>
              <a:ext cx="996923" cy="732678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359157" y="2132209"/>
              <a:ext cx="791968" cy="1032726"/>
            </a:xfrm>
            <a:prstGeom prst="rect">
              <a:avLst/>
            </a:prstGeom>
          </p:spPr>
        </p:pic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32828" y="1414613"/>
              <a:ext cx="2422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体を伸ばす・ほぐす運動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864275" y="1740961"/>
              <a:ext cx="84800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r>
                <a:rPr kumimoji="1" lang="ja-JP" altLang="en-US" sz="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くらい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2796689" y="1755619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3959288" y="1762023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5573611" y="1760249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7538349" y="1412776"/>
              <a:ext cx="12097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かけっこ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3" name="角丸四角形 62"/>
            <p:cNvSpPr/>
            <p:nvPr/>
          </p:nvSpPr>
          <p:spPr>
            <a:xfrm>
              <a:off x="7613281" y="1747043"/>
              <a:ext cx="84800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r>
                <a:rPr kumimoji="1" lang="ja-JP" altLang="en-US" sz="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くらい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92427" y="3151118"/>
              <a:ext cx="24055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準備運動をしっかり行いましょう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5" name="角丸四角形 54"/>
          <p:cNvSpPr/>
          <p:nvPr/>
        </p:nvSpPr>
        <p:spPr>
          <a:xfrm>
            <a:off x="4052754" y="935979"/>
            <a:ext cx="1188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460424" y="5229200"/>
            <a:ext cx="8504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2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赤いわくの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中の時間を目安として、自分で時間を増やしたり短くしたりして、無理せずいろいろな運動をしましょう。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194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5C1D746-C760-4589-82BE-8FE765898548}"/>
              </a:ext>
            </a:extLst>
          </p:cNvPr>
          <p:cNvSpPr/>
          <p:nvPr/>
        </p:nvSpPr>
        <p:spPr>
          <a:xfrm>
            <a:off x="0" y="1"/>
            <a:ext cx="9144000" cy="64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B8BB671-1197-481C-A6BC-6E30BEB7119A}"/>
              </a:ext>
            </a:extLst>
          </p:cNvPr>
          <p:cNvSpPr txBox="1"/>
          <p:nvPr/>
        </p:nvSpPr>
        <p:spPr>
          <a:xfrm>
            <a:off x="611560" y="116632"/>
            <a:ext cx="809402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屋外でのいろいろな運動の組合せ方の例（小学生）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175626" y="3583872"/>
            <a:ext cx="9178707" cy="1314318"/>
            <a:chOff x="164637" y="2348880"/>
            <a:chExt cx="9178707" cy="1314318"/>
          </a:xfrm>
        </p:grpSpPr>
        <p:pic>
          <p:nvPicPr>
            <p:cNvPr id="24" name="図 23"/>
            <p:cNvPicPr>
              <a:picLocks noChangeAspect="1"/>
            </p:cNvPicPr>
            <p:nvPr/>
          </p:nvPicPr>
          <p:blipFill rotWithShape="1">
            <a:blip r:embed="rId3"/>
            <a:srcRect r="3752"/>
            <a:stretch/>
          </p:blipFill>
          <p:spPr>
            <a:xfrm>
              <a:off x="2641656" y="2905633"/>
              <a:ext cx="1212247" cy="720000"/>
            </a:xfrm>
            <a:prstGeom prst="rect">
              <a:avLst/>
            </a:prstGeom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3662862" y="3141097"/>
              <a:ext cx="92988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短い</a:t>
              </a:r>
              <a:r>
                <a:rPr lang="ja-JP" altLang="en-US" sz="9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きょり</a:t>
              </a:r>
              <a:endPara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を全力で</a:t>
              </a:r>
              <a:endPara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走りましょう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669130" y="2638712"/>
              <a:ext cx="12097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②かけっこ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59539" y="2417078"/>
              <a:ext cx="4386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例３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校庭や運動場などで運動する場合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85" name="図 8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5723" y="3105942"/>
              <a:ext cx="685770" cy="504000"/>
            </a:xfrm>
            <a:prstGeom prst="rect">
              <a:avLst/>
            </a:prstGeom>
          </p:spPr>
        </p:pic>
        <p:pic>
          <p:nvPicPr>
            <p:cNvPr id="86" name="図 8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6642" y="2895580"/>
              <a:ext cx="552147" cy="720000"/>
            </a:xfrm>
            <a:prstGeom prst="rect">
              <a:avLst/>
            </a:prstGeom>
          </p:spPr>
        </p:pic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338106" y="2638713"/>
              <a:ext cx="2422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①体を伸ばす・ほぐす運動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90" name="角丸四角形 89"/>
            <p:cNvSpPr/>
            <p:nvPr/>
          </p:nvSpPr>
          <p:spPr>
            <a:xfrm>
              <a:off x="1738492" y="2915490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680779" y="3143603"/>
              <a:ext cx="97200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しっかり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6920396" y="2405037"/>
              <a:ext cx="2422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④ボールを使った運動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97" name="角丸四角形 96"/>
            <p:cNvSpPr/>
            <p:nvPr/>
          </p:nvSpPr>
          <p:spPr>
            <a:xfrm>
              <a:off x="3681662" y="2691855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0" name="角丸四角形 99"/>
            <p:cNvSpPr/>
            <p:nvPr/>
          </p:nvSpPr>
          <p:spPr>
            <a:xfrm>
              <a:off x="8218104" y="2695464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916426" y="2685731"/>
              <a:ext cx="802606" cy="946643"/>
            </a:xfrm>
            <a:prstGeom prst="rect">
              <a:avLst/>
            </a:prstGeom>
          </p:spPr>
        </p:pic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7599854" y="3155367"/>
              <a:ext cx="145740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友達とボールパスをするときは、長いきょりを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とって行いましょう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8" name="角丸四角形 77"/>
            <p:cNvSpPr/>
            <p:nvPr/>
          </p:nvSpPr>
          <p:spPr>
            <a:xfrm>
              <a:off x="164637" y="2348880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65545" y="4987050"/>
            <a:ext cx="9025325" cy="1305162"/>
            <a:chOff x="165545" y="5091877"/>
            <a:chExt cx="9025325" cy="1305162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6692249" y="5661661"/>
              <a:ext cx="483988" cy="576000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207566" y="5607693"/>
              <a:ext cx="306731" cy="648000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530004" y="5640707"/>
              <a:ext cx="337752" cy="576000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387213" y="5588455"/>
              <a:ext cx="279662" cy="648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298990" y="5630098"/>
              <a:ext cx="792000" cy="725445"/>
            </a:xfrm>
            <a:prstGeom prst="rect">
              <a:avLst/>
            </a:prstGeom>
          </p:spPr>
        </p:pic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6270719" y="5289486"/>
              <a:ext cx="2920151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④竹馬や一輪車などに乗る運動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165545" y="5091877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96672" y="5165103"/>
              <a:ext cx="6085822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例４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校庭や運動場などで、いろいろな用具を使って運動する場合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19" name="図 1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5023" y="5832911"/>
              <a:ext cx="685770" cy="504000"/>
            </a:xfrm>
            <a:prstGeom prst="rect">
              <a:avLst/>
            </a:prstGeom>
          </p:spPr>
        </p:pic>
        <p:pic>
          <p:nvPicPr>
            <p:cNvPr id="120" name="図 11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6422" y="5632074"/>
              <a:ext cx="552147" cy="720000"/>
            </a:xfrm>
            <a:prstGeom prst="rect">
              <a:avLst/>
            </a:prstGeom>
          </p:spPr>
        </p:pic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51520" y="5361872"/>
              <a:ext cx="2422948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①体を伸ばす・ほぐす運動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22" name="角丸四角形 121"/>
            <p:cNvSpPr/>
            <p:nvPr/>
          </p:nvSpPr>
          <p:spPr>
            <a:xfrm>
              <a:off x="1871768" y="5643350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727792" y="5879679"/>
              <a:ext cx="972000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しっかり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28" name="図 127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584309" y="5630778"/>
              <a:ext cx="558881" cy="720000"/>
            </a:xfrm>
            <a:prstGeom prst="rect">
              <a:avLst/>
            </a:prstGeom>
          </p:spPr>
        </p:pic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666119" y="5361872"/>
              <a:ext cx="1513589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30" name="角丸四角形 129"/>
            <p:cNvSpPr/>
            <p:nvPr/>
          </p:nvSpPr>
          <p:spPr>
            <a:xfrm>
              <a:off x="3233133" y="5636592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3057148" y="5999781"/>
              <a:ext cx="1141836" cy="369332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無理のないはやさ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7881685" y="5832337"/>
              <a:ext cx="1212987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長く乗ったり、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遠くまで進んだり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3" name="角丸四角形 132"/>
            <p:cNvSpPr/>
            <p:nvPr/>
          </p:nvSpPr>
          <p:spPr>
            <a:xfrm>
              <a:off x="8049004" y="5579925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165276" y="5368393"/>
              <a:ext cx="2422948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③ボールを使った運動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071428" y="5889208"/>
              <a:ext cx="1311066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校庭のきまりを守り、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安全にできるものを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選んで行いましょう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303484" y="6346615"/>
            <a:ext cx="8661004" cy="509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この他にも、一人や少人数で安全に行うことができるもので、自分にできる運動があれば、組み合わせてみましょう。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鉄棒運動、壁倒立、バドミントン、テニス・バット・ラケットのすぶり、一人でできるダンス、腕立て伏せ、上体起こし　など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5412441" y="5534985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63822" y="764704"/>
            <a:ext cx="8831660" cy="1296000"/>
            <a:chOff x="163822" y="912259"/>
            <a:chExt cx="8831660" cy="1296000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6516216" y="984267"/>
              <a:ext cx="201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④ボールを使った運動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3335654" y="1682053"/>
              <a:ext cx="129882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安全な場所で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無理のないはやさで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437509" y="1327445"/>
              <a:ext cx="550381" cy="828000"/>
            </a:xfrm>
            <a:prstGeom prst="rect">
              <a:avLst/>
            </a:prstGeom>
          </p:spPr>
        </p:pic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452367" y="1095721"/>
              <a:ext cx="12097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③なわとび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 flipH="1">
              <a:off x="2882647" y="1464682"/>
              <a:ext cx="402353" cy="684000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940620" y="1423913"/>
              <a:ext cx="505948" cy="720000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67201" y="1674204"/>
              <a:ext cx="685770" cy="504000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4726" y="1447241"/>
              <a:ext cx="552147" cy="720000"/>
            </a:xfrm>
            <a:prstGeom prst="rect">
              <a:avLst/>
            </a:prstGeom>
          </p:spPr>
        </p:pic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336190" y="1183305"/>
              <a:ext cx="2422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①体を伸ばす・ほぐす運動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1943776" y="1465865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3485759" y="1459159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59539" y="991498"/>
              <a:ext cx="41376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例１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家や近くの公園などで運動する場合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777585" y="1188908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②ウォーキング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73" name="角丸四角形 72"/>
            <p:cNvSpPr/>
            <p:nvPr/>
          </p:nvSpPr>
          <p:spPr>
            <a:xfrm>
              <a:off x="5476501" y="1370000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4" name="角丸四角形 73"/>
            <p:cNvSpPr/>
            <p:nvPr/>
          </p:nvSpPr>
          <p:spPr>
            <a:xfrm>
              <a:off x="8014296" y="1262798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9" name="角丸四角形 78"/>
            <p:cNvSpPr/>
            <p:nvPr/>
          </p:nvSpPr>
          <p:spPr>
            <a:xfrm>
              <a:off x="163822" y="912259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679970" y="1694846"/>
              <a:ext cx="97200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しっかり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407581" y="1613347"/>
              <a:ext cx="131106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できるとび方で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続けて何回とべるか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挑戦しましょう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7568912" y="1516898"/>
              <a:ext cx="13702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運動する場所のきまり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を守り、安全にできる運動を選んで行いましょう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171826" y="2168563"/>
            <a:ext cx="8887338" cy="1305385"/>
            <a:chOff x="169233" y="3671150"/>
            <a:chExt cx="8887338" cy="1305385"/>
          </a:xfrm>
        </p:grpSpPr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6200887" y="4122117"/>
              <a:ext cx="1808621" cy="854418"/>
            </a:xfrm>
            <a:prstGeom prst="rect">
              <a:avLst/>
            </a:prstGeom>
          </p:spPr>
        </p:pic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6300230" y="3782789"/>
              <a:ext cx="2422948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④遊具を使った運動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80" name="角丸四角形 79"/>
            <p:cNvSpPr/>
            <p:nvPr/>
          </p:nvSpPr>
          <p:spPr>
            <a:xfrm>
              <a:off x="169233" y="3671150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73903" y="3745191"/>
              <a:ext cx="4840779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例２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遊具が使える公園などで運動する場合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02" name="図 10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4673" y="4417772"/>
              <a:ext cx="685770" cy="504000"/>
            </a:xfrm>
            <a:prstGeom prst="rect">
              <a:avLst/>
            </a:prstGeom>
          </p:spPr>
        </p:pic>
        <p:pic>
          <p:nvPicPr>
            <p:cNvPr id="103" name="図 10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6072" y="4216935"/>
              <a:ext cx="552147" cy="720000"/>
            </a:xfrm>
            <a:prstGeom prst="rect">
              <a:avLst/>
            </a:prstGeom>
          </p:spPr>
        </p:pic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337536" y="3960068"/>
              <a:ext cx="2422948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①体を伸ばす・ほぐす運動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05" name="角丸四角形 104"/>
            <p:cNvSpPr/>
            <p:nvPr/>
          </p:nvSpPr>
          <p:spPr>
            <a:xfrm>
              <a:off x="1938028" y="4232021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707442" y="4464540"/>
              <a:ext cx="972000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しっかり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07" name="図 106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666973" y="4204944"/>
              <a:ext cx="558881" cy="720000"/>
            </a:xfrm>
            <a:prstGeom prst="rect">
              <a:avLst/>
            </a:prstGeom>
          </p:spPr>
        </p:pic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748783" y="3963371"/>
              <a:ext cx="1513589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09" name="角丸四角形 108"/>
            <p:cNvSpPr/>
            <p:nvPr/>
          </p:nvSpPr>
          <p:spPr>
            <a:xfrm>
              <a:off x="3298379" y="4235914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3139811" y="4573947"/>
              <a:ext cx="1122561" cy="369332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無理のないはやさ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1" name="角丸四角形 110"/>
            <p:cNvSpPr/>
            <p:nvPr/>
          </p:nvSpPr>
          <p:spPr>
            <a:xfrm>
              <a:off x="7896095" y="4068829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12" name="図 111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151481" y="4087436"/>
              <a:ext cx="550381" cy="828000"/>
            </a:xfrm>
            <a:prstGeom prst="rect">
              <a:avLst/>
            </a:prstGeom>
          </p:spPr>
        </p:pic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202424" y="3816523"/>
              <a:ext cx="1209762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③なわとび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pic>
          <p:nvPicPr>
            <p:cNvPr id="114" name="図 113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654592" y="4183904"/>
              <a:ext cx="505948" cy="720000"/>
            </a:xfrm>
            <a:prstGeom prst="rect">
              <a:avLst/>
            </a:prstGeom>
          </p:spPr>
        </p:pic>
        <p:sp>
          <p:nvSpPr>
            <p:cNvPr id="115" name="角丸四角形 114"/>
            <p:cNvSpPr/>
            <p:nvPr/>
          </p:nvSpPr>
          <p:spPr>
            <a:xfrm>
              <a:off x="5125158" y="4091898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7942571" y="4371648"/>
              <a:ext cx="1114000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使い方の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きまりを守って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運動しましょう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134574" y="4398080"/>
              <a:ext cx="1036596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いろいろな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とび方に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挑戦しましょう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27" name="角丸四角形 126"/>
          <p:cNvSpPr/>
          <p:nvPr/>
        </p:nvSpPr>
        <p:spPr>
          <a:xfrm>
            <a:off x="3453771" y="846595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3606972" y="2246062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角丸四角形 136"/>
          <p:cNvSpPr/>
          <p:nvPr/>
        </p:nvSpPr>
        <p:spPr>
          <a:xfrm>
            <a:off x="3335379" y="3644020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9" name="角丸四角形 138"/>
          <p:cNvSpPr/>
          <p:nvPr/>
        </p:nvSpPr>
        <p:spPr>
          <a:xfrm>
            <a:off x="5183693" y="5058397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4" name="図 9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207258" y="1128142"/>
            <a:ext cx="420142" cy="536849"/>
          </a:xfrm>
          <a:prstGeom prst="rect">
            <a:avLst/>
          </a:prstGeom>
        </p:spPr>
      </p:pic>
      <p:pic>
        <p:nvPicPr>
          <p:cNvPr id="124" name="図 12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724773" y="1325974"/>
            <a:ext cx="495527" cy="648000"/>
          </a:xfrm>
          <a:prstGeom prst="rect">
            <a:avLst/>
          </a:prstGeom>
        </p:spPr>
      </p:pic>
      <p:pic>
        <p:nvPicPr>
          <p:cNvPr id="126" name="図 125">
            <a:extLst>
              <a:ext uri="{FF2B5EF4-FFF2-40B4-BE49-F238E27FC236}">
                <a16:creationId xmlns:a16="http://schemas.microsoft.com/office/drawing/2014/main" id="{4A3DF6C0-1B13-450B-A2BE-2ED68360575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502964" y="3888515"/>
            <a:ext cx="1779076" cy="807762"/>
          </a:xfrm>
          <a:prstGeom prst="rect">
            <a:avLst/>
          </a:prstGeom>
        </p:spPr>
      </p:pic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52772680-3FC9-4DD6-87B5-C3B4A6AA7315}"/>
              </a:ext>
            </a:extLst>
          </p:cNvPr>
          <p:cNvSpPr txBox="1"/>
          <p:nvPr/>
        </p:nvSpPr>
        <p:spPr>
          <a:xfrm>
            <a:off x="4428047" y="3644881"/>
            <a:ext cx="2422948" cy="30777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ja-JP" altLang="en-US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③遊具を使った運動</a:t>
            </a:r>
            <a:endParaRPr lang="en-US" altLang="ja-JP" sz="1400" b="1" u="heavy" dirty="0">
              <a:solidFill>
                <a:srgbClr val="0070C0"/>
              </a:solidFill>
              <a:uFill>
                <a:solidFill>
                  <a:srgbClr val="0070C0"/>
                </a:solidFill>
              </a:uFill>
            </a:endParaRPr>
          </a:p>
        </p:txBody>
      </p:sp>
      <p:sp>
        <p:nvSpPr>
          <p:cNvPr id="141" name="角丸四角形 110">
            <a:extLst>
              <a:ext uri="{FF2B5EF4-FFF2-40B4-BE49-F238E27FC236}">
                <a16:creationId xmlns:a16="http://schemas.microsoft.com/office/drawing/2014/main" id="{BFC4160E-C3D1-4711-8FB0-BFCBAC899BDD}"/>
              </a:ext>
            </a:extLst>
          </p:cNvPr>
          <p:cNvSpPr/>
          <p:nvPr/>
        </p:nvSpPr>
        <p:spPr>
          <a:xfrm>
            <a:off x="6153869" y="3682247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8E7EA6B8-3073-43DF-A5B4-CCD1963E751B}"/>
              </a:ext>
            </a:extLst>
          </p:cNvPr>
          <p:cNvSpPr txBox="1"/>
          <p:nvPr/>
        </p:nvSpPr>
        <p:spPr>
          <a:xfrm>
            <a:off x="5592853" y="4464940"/>
            <a:ext cx="1449643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使い方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のきまりを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守って運動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しましょう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354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19817</TotalTime>
  <Words>670</Words>
  <Application>Microsoft Office PowerPoint</Application>
  <PresentationFormat>画面に合わせる (4:3)</PresentationFormat>
  <Paragraphs>121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1794</cp:revision>
  <cp:lastPrinted>2020-04-20T06:19:38Z</cp:lastPrinted>
  <dcterms:created xsi:type="dcterms:W3CDTF">2019-09-10T07:59:05Z</dcterms:created>
  <dcterms:modified xsi:type="dcterms:W3CDTF">2020-04-21T07:29:04Z</dcterms:modified>
</cp:coreProperties>
</file>